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65" r:id="rId2"/>
    <p:sldId id="264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00FFCC"/>
    <a:srgbClr val="4D4D4D"/>
    <a:srgbClr val="008000"/>
    <a:srgbClr val="00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EB39-0122-4C13-9306-2B78DFE3D03F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FAC8-F791-47DA-B8E4-0570B8F0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4CA221-4445-41B2-A846-213826FC77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306C-3E4F-4CDC-A33C-668442C13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37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3408D-4B33-4671-9806-9A78A5612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886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919D78-B787-41EC-809C-EF4B9714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F4D3-9617-408F-81D4-0DF2A03ED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75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221B5-5217-47A2-8117-069DD01F3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69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6E12-73F1-48A3-A85C-D5A124D3E4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4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2358-643D-48D2-95C4-CBB9E5ECA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E7933-BE10-4485-8A67-072DC621A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2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29EA3-6880-41E4-B0C1-831F462B0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7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837D-0D3F-4127-B71D-0C67FEAA94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5AFDF-59BC-43E1-8D1F-C62B4F372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2C03C6-B3BB-47A7-92F1-84BFA29533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0" y="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400" kern="0" dirty="0" smtClean="0">
                <a:solidFill>
                  <a:schemeClr val="hlink"/>
                </a:solidFill>
              </a:rPr>
              <a:t>Me llamo __________       Clase 601</a:t>
            </a:r>
            <a:br>
              <a:rPr lang="en-US" altLang="en-US" sz="3400" kern="0" dirty="0" smtClean="0">
                <a:solidFill>
                  <a:schemeClr val="hlink"/>
                </a:solidFill>
              </a:rPr>
            </a:br>
            <a:r>
              <a:rPr lang="en-US" altLang="en-US" sz="3400" kern="0" dirty="0" smtClean="0">
                <a:solidFill>
                  <a:schemeClr val="hlink"/>
                </a:solidFill>
              </a:rPr>
              <a:t>La fecha es el 19 de </a:t>
            </a:r>
            <a:r>
              <a:rPr lang="en-US" altLang="en-US" sz="3400" kern="0" dirty="0" err="1" smtClean="0">
                <a:solidFill>
                  <a:schemeClr val="hlink"/>
                </a:solidFill>
              </a:rPr>
              <a:t>diciembre</a:t>
            </a:r>
            <a:r>
              <a:rPr lang="en-US" altLang="en-US" sz="3400" kern="0" dirty="0" smtClean="0">
                <a:solidFill>
                  <a:schemeClr val="hlink"/>
                </a:solidFill>
              </a:rPr>
              <a:t> del 2017</a:t>
            </a:r>
            <a:endParaRPr lang="en-US" altLang="en-US" sz="34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04800" y="1066800"/>
            <a:ext cx="8686800" cy="45307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Propósito # 37: </a:t>
            </a:r>
            <a:r>
              <a:rPr lang="es-ES_tradnl" altLang="en-US" kern="0" smtClean="0"/>
              <a:t>¿Cuál es el apellido completo de tu abuela?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kern="0" smtClean="0">
                <a:solidFill>
                  <a:srgbClr val="7030A0"/>
                </a:solidFill>
              </a:rPr>
              <a:t>L.O: to learn name changes in Latin America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Actividad Inicial:</a:t>
            </a:r>
          </a:p>
          <a:p>
            <a:pPr>
              <a:lnSpc>
                <a:spcPct val="90000"/>
              </a:lnSpc>
            </a:pPr>
            <a:r>
              <a:rPr lang="es-ES_tradnl" altLang="en-US" kern="0" smtClean="0"/>
              <a:t>Copy and complete with information about yourself: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kern="0" smtClean="0"/>
              <a:t>¡Hola! Yo soy ________. Tengo ________ años. Soy bastante _________. No soy muy __________. Tengo el pelo _______ y tengo ojos ____________.</a:t>
            </a:r>
            <a:endParaRPr lang="es-ES_tradnl" altLang="en-US" i="1" kern="0" dirty="0"/>
          </a:p>
        </p:txBody>
      </p:sp>
    </p:spTree>
    <p:extLst>
      <p:ext uri="{BB962C8B-B14F-4D97-AF65-F5344CB8AC3E}">
        <p14:creationId xmlns:p14="http://schemas.microsoft.com/office/powerpoint/2010/main" val="976847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3300"/>
                </a:solidFill>
              </a:rPr>
              <a:t>Repaso de vocabulario:</a:t>
            </a:r>
            <a:endParaRPr lang="en-US" altLang="en-US" kern="0" dirty="0">
              <a:solidFill>
                <a:srgbClr val="FF33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219200"/>
            <a:ext cx="82296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es-ES_tradnl" altLang="en-US" sz="2800" kern="0" smtClean="0"/>
              <a:t>Complete with the correct vocabulary word: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Yo soy ____________ de mis padres.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 hija de mis padres es mi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 hermana de mi madre es mi 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Mis abuelos tienen dos nietos—mi ____________ y yo.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Marisa no tiene hermanos. Ella es una __________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Mi prima es bonita tiene __________ negro y __________ azules.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Laura tiene una ___________. Es un perro cariñoso.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73786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dirty="0" smtClean="0"/>
              <a:t>In Latin America, people use 2 last names. The first last name is the father’s and the second is the mother’s. So, my name would officially be…</a:t>
            </a:r>
          </a:p>
          <a:p>
            <a:pPr marL="0" indent="0" algn="ctr">
              <a:buNone/>
            </a:pPr>
            <a:r>
              <a:rPr lang="en-US" dirty="0" smtClean="0"/>
              <a:t>HELEN ZUMAETA PAREDES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What would your name be?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886200" y="4114800"/>
            <a:ext cx="457200" cy="685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352800" y="4114800"/>
            <a:ext cx="1828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10200" y="4114800"/>
            <a:ext cx="1828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7000" y="4114800"/>
            <a:ext cx="762000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971800" y="4731603"/>
            <a:ext cx="1905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father’s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77000" y="4579203"/>
            <a:ext cx="21336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mother’s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6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hen a woman gets married, she DROPS her 2</a:t>
            </a:r>
            <a:r>
              <a:rPr lang="en-US" baseline="30000" dirty="0" smtClean="0"/>
              <a:t>nd</a:t>
            </a:r>
            <a:r>
              <a:rPr lang="en-US" dirty="0" smtClean="0"/>
              <a:t> last name,  ADDS the word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sz="2400" i="1" dirty="0" smtClean="0"/>
              <a:t>(of)</a:t>
            </a:r>
            <a:r>
              <a:rPr lang="en-US" dirty="0" smtClean="0"/>
              <a:t> and the last name of her husband to her own. So the name changes as follows…</a:t>
            </a:r>
          </a:p>
          <a:p>
            <a:pPr lvl="1"/>
            <a:r>
              <a:rPr lang="en-US" dirty="0" smtClean="0">
                <a:solidFill>
                  <a:srgbClr val="CC0099"/>
                </a:solidFill>
              </a:rPr>
              <a:t>CARMEN LOPEZ RUIZ </a:t>
            </a:r>
            <a:r>
              <a:rPr lang="en-US" dirty="0" smtClean="0"/>
              <a:t>marries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ANDRES MARTINEZ BELLO</a:t>
            </a:r>
          </a:p>
          <a:p>
            <a:pPr lvl="1"/>
            <a:r>
              <a:rPr lang="en-US" dirty="0" smtClean="0"/>
              <a:t>Carmen’s name will change to:</a:t>
            </a:r>
          </a:p>
          <a:p>
            <a:pPr marL="457200" lvl="1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CARMEN LOPEZ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97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18451</TotalTime>
  <Words>245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Watermark</vt:lpstr>
      <vt:lpstr>PowerPoint Presentation</vt:lpstr>
      <vt:lpstr>PowerPoint Presentation</vt:lpstr>
      <vt:lpstr>CULTURA- Nombres</vt:lpstr>
      <vt:lpstr>CULTURA- Nombres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64</cp:revision>
  <cp:lastPrinted>2016-01-26T18:50:59Z</cp:lastPrinted>
  <dcterms:created xsi:type="dcterms:W3CDTF">2012-03-12T23:16:18Z</dcterms:created>
  <dcterms:modified xsi:type="dcterms:W3CDTF">2017-12-19T19:51:08Z</dcterms:modified>
</cp:coreProperties>
</file>